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aleway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aleway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italic.fntdata"/><Relationship Id="rId14" Type="http://schemas.openxmlformats.org/officeDocument/2006/relationships/font" Target="fonts/Raleway-bold.fntdata"/><Relationship Id="rId17" Type="http://schemas.openxmlformats.org/officeDocument/2006/relationships/font" Target="fonts/Lato-regular.fntdata"/><Relationship Id="rId16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0a0541a66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00a0541a66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00a0541a66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00a0541a66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00a0541a66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00a0541a66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00a0541a66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00a0541a66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const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API_ENDPOINT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D9F5D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" sz="900">
                <a:solidFill>
                  <a:srgbClr val="ECC48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https://api.unsplash.com/search/photos/</a:t>
            </a:r>
            <a:r>
              <a:rPr lang="en" sz="900">
                <a:solidFill>
                  <a:srgbClr val="D9F5D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00a0541a66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00a0541a66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const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API_ENDPOINT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D9F5D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" sz="900">
                <a:solidFill>
                  <a:srgbClr val="ECC48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https://api.unsplash.com/search/photos/</a:t>
            </a:r>
            <a:r>
              <a:rPr lang="en" sz="900">
                <a:solidFill>
                  <a:srgbClr val="D9F5D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00a5ad424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00a5ad424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codesandbox.io/s/strange-borg-pjyu5%5C" TargetMode="External"/><Relationship Id="rId4" Type="http://schemas.openxmlformats.org/officeDocument/2006/relationships/hyperlink" Target="https://codesandbox.io/s/sleepy-http-0mmj9?file=/src/App.js" TargetMode="External"/><Relationship Id="rId5" Type="http://schemas.openxmlformats.org/officeDocument/2006/relationships/hyperlink" Target="https://dev.to/gathoni/firebase-google-sign-in-with-react-3741" TargetMode="External"/><Relationship Id="rId6" Type="http://schemas.openxmlformats.org/officeDocument/2006/relationships/hyperlink" Target="https://firebase.google.com/docs/auth/web/google-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Async Calls and Rest APIs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Clara Cook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Async Calls --  a connection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Callbacks!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Believe it or not, callbacks are very similar to the idea of an async function, let’s review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</a:t>
            </a:r>
            <a:r>
              <a:rPr lang="en"/>
              <a:t>onst someVar = (() =&gt; 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//do things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}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The key is that it’s context/ability will not make sense until it is called -- async works the same way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Async Calls -- definition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Calls that trigger something outside the normal flow of code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	Usually all code is read ahead of time -- ever notice errors for a function you have not called yet?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Async Calls --  the syntax</a:t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  <a:solidFill>
            <a:srgbClr val="011627"/>
          </a:solidFill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const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callAPI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async </a:t>
            </a:r>
            <a:r>
              <a:rPr lang="en" sz="900">
                <a:solidFill>
                  <a:srgbClr val="D9F5D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variables</a:t>
            </a:r>
            <a:r>
              <a:rPr lang="en" sz="900">
                <a:solidFill>
                  <a:srgbClr val="D9F5D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=&gt;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const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api_call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API_ENDPOINT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+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`</a:t>
            </a:r>
            <a:r>
              <a:rPr i="1" lang="en" sz="900">
                <a:solidFill>
                  <a:srgbClr val="ECC48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?client_id=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${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API_KEY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r>
              <a:rPr i="1" lang="en" sz="900">
                <a:solidFill>
                  <a:srgbClr val="ECC48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&amp;query=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${</a:t>
            </a:r>
            <a:r>
              <a:rPr i="1" lang="en" sz="900">
                <a:solidFill>
                  <a:srgbClr val="C5E478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encodeURIComponent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//check here if it is a new search (probably with one of the variables</a:t>
            </a:r>
            <a:endParaRPr sz="900">
              <a:solidFill>
                <a:srgbClr val="D3423E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r>
              <a:rPr i="1" lang="en" sz="900">
                <a:solidFill>
                  <a:srgbClr val="ECC48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&amp;page=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${</a:t>
            </a:r>
            <a:r>
              <a:rPr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one of the variables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`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900">
                <a:solidFill>
                  <a:srgbClr val="637777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//</a:t>
            </a:r>
            <a:r>
              <a:rPr i="1" lang="en" sz="900">
                <a:solidFill>
                  <a:srgbClr val="637777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try {  //probably should have a try-catch around the fetch</a:t>
            </a:r>
            <a:endParaRPr i="1" sz="900">
              <a:solidFill>
                <a:srgbClr val="637777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fetch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api_call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.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response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=&gt;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900">
                <a:solidFill>
                  <a:srgbClr val="7FDBC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response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json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())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.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data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=&gt;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newSearch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   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setTotalPages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7FDBC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data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i="1" lang="en" sz="900">
                <a:solidFill>
                  <a:srgbClr val="BAEBE2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total_pages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   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setSearchResults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7FDBC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data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i="1" lang="en" sz="900">
                <a:solidFill>
                  <a:srgbClr val="BAEBE2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results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   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setSearchResults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7FDBC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searchResults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concat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7FDBC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data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i="1" lang="en" sz="900">
                <a:solidFill>
                  <a:srgbClr val="BAEBE2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results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))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900">
                <a:solidFill>
                  <a:srgbClr val="637777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//</a:t>
            </a:r>
            <a:r>
              <a:rPr i="1" lang="en" sz="900">
                <a:solidFill>
                  <a:srgbClr val="637777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} catch (err) {</a:t>
            </a:r>
            <a:endParaRPr i="1" sz="900">
              <a:solidFill>
                <a:srgbClr val="637777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900">
                <a:solidFill>
                  <a:srgbClr val="637777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//</a:t>
            </a:r>
            <a:r>
              <a:rPr i="1" lang="en" sz="900">
                <a:solidFill>
                  <a:srgbClr val="637777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should do something with a fetch error - e.g., due to network failure etc.</a:t>
            </a:r>
            <a:endParaRPr i="1" sz="900">
              <a:solidFill>
                <a:srgbClr val="637777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900">
                <a:solidFill>
                  <a:srgbClr val="637777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//</a:t>
            </a:r>
            <a:r>
              <a:rPr i="1" lang="en" sz="900">
                <a:solidFill>
                  <a:srgbClr val="637777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i="1" sz="900">
              <a:solidFill>
                <a:srgbClr val="637777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};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Async Calls --  the syntax</a:t>
            </a:r>
            <a:endParaRPr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  <a:solidFill>
            <a:srgbClr val="011627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const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api_call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API_ENDPOINT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+ //this is the literal url we are using, it will be pasted in the notes of this slideshow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`</a:t>
            </a:r>
            <a:r>
              <a:rPr i="1" lang="en" sz="900">
                <a:solidFill>
                  <a:srgbClr val="ECC48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?client_id=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${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API_KEY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 //you need to get this for yourself, I will give you one to work with today</a:t>
            </a:r>
            <a:endParaRPr sz="900">
              <a:solidFill>
                <a:srgbClr val="D3423E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ECC48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&amp;query=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${</a:t>
            </a:r>
            <a:r>
              <a:rPr i="1" lang="en" sz="900">
                <a:solidFill>
                  <a:srgbClr val="C5E478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encodeURIComponent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//check here if it is a new search (probably with one of the variables</a:t>
            </a:r>
            <a:endParaRPr sz="900">
              <a:solidFill>
                <a:srgbClr val="D7DBE0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r>
              <a:rPr i="1" lang="en" sz="900">
                <a:solidFill>
                  <a:srgbClr val="ECC48D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&amp;page=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${</a:t>
            </a:r>
            <a:r>
              <a:rPr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one of the variables</a:t>
            </a:r>
            <a:r>
              <a:rPr lang="en" sz="900">
                <a:solidFill>
                  <a:srgbClr val="D3423E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`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; // to specify which page we are on in the search results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Async Calls --  the syntax</a:t>
            </a:r>
            <a:endParaRPr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729450" y="2078875"/>
            <a:ext cx="7688700" cy="5637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825">
                <a:solidFill>
                  <a:srgbClr val="000000"/>
                </a:solidFill>
              </a:rPr>
              <a:t>The next thing to worry about is how they call this:</a:t>
            </a:r>
            <a:endParaRPr sz="825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825">
                <a:solidFill>
                  <a:srgbClr val="000000"/>
                </a:solidFill>
              </a:rPr>
              <a:t>It will be of the form of fetch and promise</a:t>
            </a:r>
            <a:endParaRPr sz="925"/>
          </a:p>
        </p:txBody>
      </p:sp>
      <p:sp>
        <p:nvSpPr>
          <p:cNvPr id="118" name="Google Shape;118;p18"/>
          <p:cNvSpPr txBox="1"/>
          <p:nvPr/>
        </p:nvSpPr>
        <p:spPr>
          <a:xfrm>
            <a:off x="741800" y="2739150"/>
            <a:ext cx="7688700" cy="1362300"/>
          </a:xfrm>
          <a:prstGeom prst="rect">
            <a:avLst/>
          </a:prstGeom>
          <a:solidFill>
            <a:srgbClr val="011627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fetch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api_call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.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response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=&gt;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i="1" lang="en" sz="900">
                <a:solidFill>
                  <a:srgbClr val="7FDBC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response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json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()) // what is returned here is used in the next .then promise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    .</a:t>
            </a:r>
            <a:r>
              <a:rPr i="1" lang="en" sz="900">
                <a:solidFill>
                  <a:srgbClr val="82AAFF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i="1" lang="en" sz="900">
                <a:solidFill>
                  <a:srgbClr val="D7DBE0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data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=&gt;</a:t>
            </a:r>
            <a:r>
              <a:rPr i="1"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//do things with data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D6DEEB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		// note: data contains the output of the line before (so response.json())</a:t>
            </a:r>
            <a:endParaRPr sz="900">
              <a:solidFill>
                <a:srgbClr val="D6DEEB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C792EA"/>
                </a:solidFill>
                <a:highlight>
                  <a:srgbClr val="011627"/>
                </a:highlight>
                <a:latin typeface="Courier New"/>
                <a:ea typeface="Courier New"/>
                <a:cs typeface="Courier New"/>
                <a:sym typeface="Courier New"/>
              </a:rPr>
              <a:t>	}</a:t>
            </a:r>
            <a:endParaRPr sz="900">
              <a:solidFill>
                <a:srgbClr val="C792EA"/>
              </a:solidFill>
              <a:highlight>
                <a:srgbClr val="011627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 for today</a:t>
            </a:r>
            <a:endParaRPr/>
          </a:p>
        </p:txBody>
      </p:sp>
      <p:sp>
        <p:nvSpPr>
          <p:cNvPr id="124" name="Google Shape;124;p19"/>
          <p:cNvSpPr txBox="1"/>
          <p:nvPr>
            <p:ph idx="1" type="body"/>
          </p:nvPr>
        </p:nvSpPr>
        <p:spPr>
          <a:xfrm>
            <a:off x="729450" y="1897625"/>
            <a:ext cx="7688700" cy="300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lab work: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https://codesandbox.io/s/strange-borg-pjyu5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Solution: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https://codesandbox.io/s/sleepy-http-0mmj9?file=/src/App.js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Firebase Resources: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Tutorial Reference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https://dev.to/gathoni/firebase-google-sign-in-with-react-3741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API documentation: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6"/>
              </a:rPr>
              <a:t>https://firebase.google.com/docs/auth/web/google-signin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